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grâce à l'application Rapports. Par exemple, nous pouvons utiliser le Rapport sur les ensembles de données pour obtenir des informations détaillées sur différents aspects du programme de vaccination dans un établissement de santé en particulier sur une période donnée.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représentations visuelles avec DHIS2 à partir de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représentations visuelles ainsi que des interprétations qui reposent sur notre analyse des données présentées.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représentations visuelles plus complexes à l'aide des mêmes outils. Par exemple, ce graphique nous montre la performance globale en matière de fourniture de vaccins essentiels par région par rapport à un objectif attendu.</a:t>
            </a:r>
          </a:p>
          <a:p txid="5699e2df3083bbdb9ce985fb6231d2fe">
            <a:r>
              <a:rPr lang="en-US">
                <a:solidFill>
                  <a:srgbClr val="000000"/>
                </a:solidFill>
              </a:rPr>
              <a:t>Et, surtout, nous pouvons ajouter des descriptions et des interprétations en fonction des données affichées et ainsi, donner un peu plus de sens aux données présentées.</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 graphique et ajouter une description qui explique ce que nous cherchons à mesurer. Par exemple, "si la couverture du BCG est supérieure à 90%, cela signifie que nous devrions poursuivre nos efforts".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qui s’appuie sur notre analyse des données présentées. Par exemple, "Dans le district Cat, le PEV MR 2 est de 52,2%. Avons-nous vérifié s'il y a un problème de stock ou de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représentations visuelles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